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B27FAE0-6D9B-4480-82FC-8555051D0D5A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D2613FF-C448-46E2-8662-95B958930A0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FAE0-6D9B-4480-82FC-8555051D0D5A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13FF-C448-46E2-8662-95B958930A0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FAE0-6D9B-4480-82FC-8555051D0D5A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13FF-C448-46E2-8662-95B958930A0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FAE0-6D9B-4480-82FC-8555051D0D5A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13FF-C448-46E2-8662-95B958930A0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FAE0-6D9B-4480-82FC-8555051D0D5A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13FF-C448-46E2-8662-95B958930A0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FAE0-6D9B-4480-82FC-8555051D0D5A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13FF-C448-46E2-8662-95B958930A0C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FAE0-6D9B-4480-82FC-8555051D0D5A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13FF-C448-46E2-8662-95B958930A0C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FAE0-6D9B-4480-82FC-8555051D0D5A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13FF-C448-46E2-8662-95B958930A0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FAE0-6D9B-4480-82FC-8555051D0D5A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13FF-C448-46E2-8662-95B958930A0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B27FAE0-6D9B-4480-82FC-8555051D0D5A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D2613FF-C448-46E2-8662-95B958930A0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B27FAE0-6D9B-4480-82FC-8555051D0D5A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D2613FF-C448-46E2-8662-95B958930A0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B27FAE0-6D9B-4480-82FC-8555051D0D5A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D2613FF-C448-46E2-8662-95B958930A0C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0"/>
            <a:ext cx="8458200" cy="2428892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317500"/>
          </a:effectLst>
          <a:scene3d>
            <a:camera prst="perspectiveRelaxed"/>
            <a:lightRig rig="threePt" dir="t"/>
          </a:scene3d>
        </p:spPr>
        <p:txBody>
          <a:bodyPr>
            <a:noAutofit/>
          </a:bodyPr>
          <a:lstStyle/>
          <a:p>
            <a:r>
              <a:rPr lang="es-E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Cooper Black" pitchFamily="18" charset="0"/>
                <a:cs typeface="Arial" pitchFamily="34" charset="0"/>
              </a:rPr>
              <a:t>software y hardware</a:t>
            </a:r>
            <a:endParaRPr lang="es-CO" sz="72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Cooper Black" pitchFamily="18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59632" y="2564904"/>
            <a:ext cx="7615262" cy="2243706"/>
          </a:xfrm>
          <a:blipFill>
            <a:blip r:embed="rId3"/>
            <a:tile tx="0" ty="0" sx="100000" sy="100000" flip="none" algn="tl"/>
          </a:blipFill>
          <a:ln w="28575">
            <a:solidFill>
              <a:srgbClr val="FF0000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ContrastingRightFacing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noAutofit/>
          </a:bodyPr>
          <a:lstStyle/>
          <a:p>
            <a:pPr algn="ctr"/>
            <a:r>
              <a:rPr lang="es-CO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Cristian dagnover machado</a:t>
            </a:r>
          </a:p>
          <a:p>
            <a:pPr algn="ctr"/>
            <a:r>
              <a:rPr lang="es-CO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Grado 10°2</a:t>
            </a:r>
            <a:endParaRPr lang="es-CO" sz="4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285884"/>
          </a:xfrm>
          <a:effectLst>
            <a:reflection blurRad="6350" stA="50000" endA="300" endPos="55500" dist="50800" dir="5400000" sy="-100000" algn="bl" rotWithShape="0"/>
          </a:effectLst>
        </p:spPr>
        <p:txBody>
          <a:bodyPr>
            <a:noAutofit/>
          </a:bodyPr>
          <a:lstStyle/>
          <a:p>
            <a:r>
              <a:rPr lang="es-CO" sz="7200" b="1" dirty="0" smtClean="0">
                <a:solidFill>
                  <a:srgbClr val="00B050"/>
                </a:solidFill>
                <a:latin typeface="Cooper Black" pitchFamily="18" charset="0"/>
              </a:rPr>
              <a:t>Lector de CD</a:t>
            </a:r>
            <a:endParaRPr lang="es-CO" sz="7200" b="1" dirty="0">
              <a:solidFill>
                <a:srgbClr val="00B050"/>
              </a:solidFill>
              <a:latin typeface="Cooper Black" pitchFamily="18" charset="0"/>
            </a:endParaRPr>
          </a:p>
        </p:txBody>
      </p:sp>
      <p:pic>
        <p:nvPicPr>
          <p:cNvPr id="6" name="5 Marcador de contenido" descr="cdrblanca(1)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8575" y="2822575"/>
            <a:ext cx="3200400" cy="22002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4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s-CO" b="1" dirty="0" smtClean="0"/>
              <a:t>es también llamado  disco  y este contiene los datos de entrada, pero sin permisos de escritura, un equipo de almacenamiento </a:t>
            </a:r>
            <a:r>
              <a:rPr lang="es-CO" b="1" dirty="0" smtClean="0">
                <a:solidFill>
                  <a:schemeClr val="bg1"/>
                </a:solidFill>
              </a:rPr>
              <a:t>y reproducción de música.</a:t>
            </a:r>
            <a:endParaRPr lang="es-CO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066800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noAutofit/>
          </a:bodyPr>
          <a:lstStyle/>
          <a:p>
            <a:r>
              <a:rPr lang="es-ES" sz="6600" dirty="0" smtClean="0">
                <a:solidFill>
                  <a:srgbClr val="00B050"/>
                </a:solidFill>
                <a:latin typeface="Cooper Black" pitchFamily="18" charset="0"/>
              </a:rPr>
              <a:t>¿Que función cumple?</a:t>
            </a:r>
            <a:endParaRPr lang="es-CO" sz="6600" dirty="0">
              <a:solidFill>
                <a:srgbClr val="00B050"/>
              </a:solidFill>
              <a:latin typeface="Cooper Black" pitchFamily="18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4788024" y="2348880"/>
            <a:ext cx="3200400" cy="3605212"/>
          </a:xfrm>
        </p:spPr>
        <p:txBody>
          <a:bodyPr>
            <a:normAutofit/>
          </a:bodyPr>
          <a:lstStyle/>
          <a:p>
            <a:r>
              <a:rPr lang="es-ES" sz="2400" dirty="0" smtClean="0"/>
              <a:t>Para leer el contenido del CD usa un laser especial </a:t>
            </a:r>
            <a:endParaRPr lang="es-CO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259632" y="2348880"/>
            <a:ext cx="3200400" cy="3602736"/>
          </a:xfrm>
        </p:spPr>
        <p:txBody>
          <a:bodyPr/>
          <a:lstStyle/>
          <a:p>
            <a:r>
              <a:rPr lang="es-ES" dirty="0" smtClean="0"/>
              <a:t>Permite leer información de el disco óptico que se inserta en el lector.</a:t>
            </a:r>
            <a:endParaRPr lang="es-CO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933056"/>
            <a:ext cx="3188216" cy="1849165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37154"/>
            <a:ext cx="3024336" cy="226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214446"/>
          </a:xfrm>
        </p:spPr>
        <p:txBody>
          <a:bodyPr>
            <a:normAutofit/>
          </a:bodyPr>
          <a:lstStyle/>
          <a:p>
            <a:r>
              <a:rPr lang="es-E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¿Cuales son sus partes?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298446" y="2121407"/>
            <a:ext cx="3561585" cy="3539841"/>
          </a:xfrm>
        </p:spPr>
        <p:txBody>
          <a:bodyPr>
            <a:normAutofit fontScale="85000" lnSpcReduction="10000"/>
          </a:bodyPr>
          <a:lstStyle/>
          <a:p>
            <a:r>
              <a:rPr lang="es-ES" b="1" dirty="0" smtClean="0"/>
              <a:t>Motor de rotación en cd.</a:t>
            </a:r>
          </a:p>
          <a:p>
            <a:r>
              <a:rPr lang="es-ES" b="1" dirty="0" smtClean="0"/>
              <a:t>Pick up y objetivo de enfoque.</a:t>
            </a:r>
          </a:p>
          <a:p>
            <a:r>
              <a:rPr lang="es-ES" b="1" dirty="0" smtClean="0"/>
              <a:t>Motor de movimiento radial.</a:t>
            </a:r>
          </a:p>
          <a:p>
            <a:r>
              <a:rPr lang="es-ES" b="1" dirty="0" smtClean="0">
                <a:latin typeface="Arial" pitchFamily="34" charset="0"/>
                <a:cs typeface="Arial" pitchFamily="34" charset="0"/>
              </a:rPr>
              <a:t>Guía de movimiento del pick up.</a:t>
            </a:r>
          </a:p>
          <a:p>
            <a:r>
              <a:rPr lang="es-ES" b="1" dirty="0">
                <a:latin typeface="Arial" pitchFamily="34" charset="0"/>
                <a:cs typeface="Arial" pitchFamily="34" charset="0"/>
              </a:rPr>
              <a:t>E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ngranaje de transporte.</a:t>
            </a:r>
          </a:p>
          <a:p>
            <a:r>
              <a:rPr lang="es-ES" b="1" dirty="0">
                <a:latin typeface="Arial" pitchFamily="34" charset="0"/>
                <a:cs typeface="Arial" pitchFamily="34" charset="0"/>
              </a:rPr>
              <a:t>S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oportes de amortiguación</a:t>
            </a:r>
          </a:p>
          <a:p>
            <a:r>
              <a:rPr lang="es-ES" b="1" dirty="0">
                <a:latin typeface="Arial" pitchFamily="34" charset="0"/>
                <a:cs typeface="Arial" pitchFamily="34" charset="0"/>
              </a:rPr>
              <a:t>M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ecanismo de apertura </a:t>
            </a:r>
          </a:p>
          <a:p>
            <a:r>
              <a:rPr lang="es-ES" b="1" dirty="0" smtClean="0">
                <a:latin typeface="Arial" pitchFamily="34" charset="0"/>
                <a:cs typeface="Arial" pitchFamily="34" charset="0"/>
              </a:rPr>
              <a:t>de bandeja</a:t>
            </a:r>
          </a:p>
          <a:p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36912"/>
            <a:ext cx="2866447" cy="22421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Tipos de lectores de CD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331640" y="1916832"/>
            <a:ext cx="3200400" cy="3602736"/>
          </a:xfrm>
        </p:spPr>
        <p:txBody>
          <a:bodyPr/>
          <a:lstStyle/>
          <a:p>
            <a:r>
              <a:rPr lang="es-CO" dirty="0"/>
              <a:t>Dell Unidad de </a:t>
            </a:r>
            <a:r>
              <a:rPr lang="es-CO" dirty="0" smtClean="0"/>
              <a:t>DVD-ROM.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CO" dirty="0" smtClean="0"/>
          </a:p>
          <a:p>
            <a:r>
              <a:rPr lang="es-CO" dirty="0" smtClean="0"/>
              <a:t>Teac </a:t>
            </a:r>
            <a:r>
              <a:rPr lang="es-CO" dirty="0"/>
              <a:t>DV 28E-V</a:t>
            </a:r>
            <a:endParaRPr lang="es-CO" dirty="0" smtClean="0"/>
          </a:p>
          <a:p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s-CO" dirty="0"/>
              <a:t>Sony Optiarc DDU1681S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52936"/>
            <a:ext cx="2448272" cy="13681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943866"/>
            <a:ext cx="2186493" cy="12961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12976"/>
            <a:ext cx="2962300" cy="138635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31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Las marcas mas reconocidas son:</a:t>
            </a:r>
            <a:endParaRPr lang="es-CO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CO" sz="3600" dirty="0" smtClean="0">
                <a:latin typeface="Aharoni" pitchFamily="2" charset="-79"/>
                <a:cs typeface="Aharoni" pitchFamily="2" charset="-79"/>
              </a:rPr>
              <a:t>Dell</a:t>
            </a:r>
          </a:p>
          <a:p>
            <a:r>
              <a:rPr lang="es-CO" sz="3600" dirty="0" smtClean="0">
                <a:latin typeface="Aharoni" pitchFamily="2" charset="-79"/>
                <a:cs typeface="Aharoni" pitchFamily="2" charset="-79"/>
              </a:rPr>
              <a:t>Phillips</a:t>
            </a:r>
          </a:p>
          <a:p>
            <a:r>
              <a:rPr lang="es-CO" sz="3600" dirty="0" smtClean="0">
                <a:latin typeface="Aharoni" pitchFamily="2" charset="-79"/>
                <a:cs typeface="Aharoni" pitchFamily="2" charset="-79"/>
              </a:rPr>
              <a:t>Sony </a:t>
            </a:r>
          </a:p>
          <a:p>
            <a:r>
              <a:rPr lang="es-CO" sz="3600" dirty="0" smtClean="0">
                <a:latin typeface="Aharoni" pitchFamily="2" charset="-79"/>
                <a:cs typeface="Aharoni" pitchFamily="2" charset="-79"/>
              </a:rPr>
              <a:t>Samsung </a:t>
            </a:r>
          </a:p>
          <a:p>
            <a:endParaRPr lang="es-CO" sz="36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1512168" cy="154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48880"/>
            <a:ext cx="158417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216549"/>
            <a:ext cx="4130364" cy="724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137920"/>
            <a:ext cx="3477062" cy="939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78791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ncheta">
  <a:themeElements>
    <a:clrScheme name="Chincheta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Chincheta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nchet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348</TotalTime>
  <Words>136</Words>
  <Application>Microsoft Office PowerPoint</Application>
  <PresentationFormat>Presentación en pantalla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Chincheta</vt:lpstr>
      <vt:lpstr>software y hardware</vt:lpstr>
      <vt:lpstr>Lector de CD</vt:lpstr>
      <vt:lpstr>¿Que función cumple?</vt:lpstr>
      <vt:lpstr>¿Cuales son sus partes?</vt:lpstr>
      <vt:lpstr>Tipos de lectores de CD</vt:lpstr>
      <vt:lpstr>Las marcas mas reconocidas son:</vt:lpstr>
    </vt:vector>
  </TitlesOfParts>
  <Company>MACHADO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y hardware</dc:title>
  <dc:creator>CRISTIAN</dc:creator>
  <cp:lastModifiedBy>DOCENTE</cp:lastModifiedBy>
  <cp:revision>30</cp:revision>
  <dcterms:created xsi:type="dcterms:W3CDTF">2012-02-09T00:39:13Z</dcterms:created>
  <dcterms:modified xsi:type="dcterms:W3CDTF">2012-02-09T19:11:55Z</dcterms:modified>
</cp:coreProperties>
</file>